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4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640" y="3855720"/>
            <a:ext cx="1341120" cy="518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06001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Humanismo, Inteligencia Artificial e Internet de las Cosas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34875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Inteligencia Artificial (IA) presenta problemas como los sesgos algorítmicos que afectan la sociedad, generando decisiones injustas y manipulando comportamientos. El Internet de las Cosas (IoT) amplía la recolección masiva de datos, alimentando estos algoritmos.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533233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Este análisis aborda las implicaciones sociales, éticas y legales de estas tecnologías, destacando la necesidad de responsabilidad y regulación para evitar impactos negativos.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48306" y="6911102"/>
            <a:ext cx="13442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Funnel Sans Medium" pitchFamily="34" charset="0"/>
                <a:ea typeface="Funnel Sans Medium" pitchFamily="34" charset="-122"/>
                <a:cs typeface="Funnel Sans Medium" pitchFamily="34" charset="-120"/>
              </a:rPr>
              <a:t>RG</a:t>
            </a:r>
            <a:endParaRPr lang="en-US" sz="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D34FD9B-34FA-EBBF-9A5D-FEFD0FA80DD8}"/>
              </a:ext>
            </a:extLst>
          </p:cNvPr>
          <p:cNvSpPr/>
          <p:nvPr/>
        </p:nvSpPr>
        <p:spPr>
          <a:xfrm>
            <a:off x="6324123" y="663380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							Raul Garay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3559"/>
            <a:ext cx="127895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Implicaciones sociales y responsabilidad en la IA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05864"/>
            <a:ext cx="29470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Implicaciones sociales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971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Discriminación en empleo y justicia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638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Polarización y manipulación democrática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305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Influencia en comportamiento social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1058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Responsabilidad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697129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toma de decisiones automatizadas plantea desafíos éticos y legales. Se propone la "personalidad electrónica" para robots avanzados o corresponsabilidad entre desarrolladores y usuarios.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4446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Sin regulación efectiva, estas soluciones son insuficientes para mitigar riesgos sociales.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502" y="642580"/>
            <a:ext cx="7513796" cy="20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 relación entre IA, inteligencia humana y antropocentrismo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01502" y="3046809"/>
            <a:ext cx="523994" cy="523994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7058382" y="3126819"/>
            <a:ext cx="285452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Diferencias fundamentales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58382" y="3951327"/>
            <a:ext cx="2854523" cy="186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IA imita comportamientos humanos, pero no alcanza la complejidad de la mente biológica.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204013" y="3046809"/>
            <a:ext cx="523994" cy="523994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960894" y="3126819"/>
            <a:ext cx="285452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Perspectiva antropocéntrica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60894" y="3951327"/>
            <a:ext cx="2854523" cy="186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tecnología debe ser vista como herramienta al servicio de la humanidad, no como amenaza a su centralidad.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1502" y="6279833"/>
            <a:ext cx="523994" cy="523994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7058382" y="6359843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Riesgos reales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58382" y="6841927"/>
            <a:ext cx="6756916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peligro radica en el uso humano de la tecnología para control y lucro, no en la IA misma.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7700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Sesgos algorítmicos y sus efectos en la sociedad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5774"/>
            <a:ext cx="3630335" cy="3233738"/>
          </a:xfrm>
          <a:prstGeom prst="roundRect">
            <a:avLst>
              <a:gd name="adj" fmla="val 305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67038" y="2628781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Ejemplos de sesgos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038" y="3116223"/>
            <a:ext cx="3144322" cy="2260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Algoritmos de contratación, evaluación y predicción policial discriminan racialmente, afectando especialmente a negros y latinos.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89753" y="2385774"/>
            <a:ext cx="3630335" cy="3233738"/>
          </a:xfrm>
          <a:prstGeom prst="roundRect">
            <a:avLst>
              <a:gd name="adj" fmla="val 305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4932759" y="2628781"/>
            <a:ext cx="3144322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Manipulación democrática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32759" y="3462457"/>
            <a:ext cx="3144322" cy="1883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de datos para moldear opiniones y elecciones, como en Cambridge Analytica, amenaza procesos democráticos.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854898"/>
            <a:ext cx="7495937" cy="1726883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67038" y="609790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Cuantificación del Yo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038" y="6585347"/>
            <a:ext cx="7009924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recolección masiva de datos personales alimenta algoritmos que imitan y manipulan comportamientos humanos.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Beneficios y riesgos del IoT en la recolección de datos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363861" y="4235767"/>
            <a:ext cx="3205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Dispositivos conectados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Bombillas, electrodomésticos y móviles recolectan datos sobre patrones de conducta.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8477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82269" y="3012519"/>
            <a:ext cx="2976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Impacto en decisiones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82269" y="3508058"/>
            <a:ext cx="42104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Datos del IoT influyen en compras, votos y comportamiento social mediante IA.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83655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82269" y="5459016"/>
            <a:ext cx="35257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Proyección de crecimiento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69" y="5954554"/>
            <a:ext cx="42104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estima que para 2025 habrá 22 millones y para 2030 hasta 500 billones de dispositivos conectados.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85882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Regulación y desafíos éticos en IA e IoT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Propuestas actuales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Personalidad electrónica para robots y seguros para daños causados por IA.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Limitaciones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Falta de obligatoriedad legal y vacíos éticos limitan eficacia de regulaciones.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377309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Responsabilidad compartida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Desarrolladores y usuarios deben asumir corresponsabilidad por impactos negativos.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3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008" y="3605451"/>
            <a:ext cx="1059596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Conciencia artificial y autonomía de la IA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7008" y="5363766"/>
            <a:ext cx="4089083" cy="23622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827008" y="5954435"/>
            <a:ext cx="329588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Posibilidad de conciencia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27008" y="6443543"/>
            <a:ext cx="4089083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IA podría desarrollar conciencia basada en interacción con el entorno, similar a sentidos humanos.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70540" y="5009317"/>
            <a:ext cx="4089202" cy="23622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5270540" y="5599986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Autonomía futura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70540" y="6089094"/>
            <a:ext cx="4089202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Podría tomar decisiones propias, no solo automatizadas, planteando nuevos retos éticos.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714190" y="4654868"/>
            <a:ext cx="4089202" cy="236220"/>
          </a:xfrm>
          <a:prstGeom prst="roundRect">
            <a:avLst>
              <a:gd name="adj" fmla="val 4201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9714190" y="5245537"/>
            <a:ext cx="370855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Perspectiva antropocéntrica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714190" y="5734645"/>
            <a:ext cx="4089202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IA sigue siendo herramienta humana, sin amenaza actual a la centralidad humana.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656749"/>
            <a:ext cx="7473077" cy="1404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Conclusiones y reflexiones finales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2" y="2460665"/>
            <a:ext cx="596741" cy="5967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0804" y="2560677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Ética y regulación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0804" y="3054787"/>
            <a:ext cx="6637734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Necesidad urgente de normas obligatorias para uso responsable de IA e IoT.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337685"/>
            <a:ext cx="596741" cy="5967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0804" y="4437698"/>
            <a:ext cx="374951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Corresponsabilidad humana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0804" y="4931807"/>
            <a:ext cx="6637734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Responsabilidad compartida entre desarrolladores, usuarios y reguladores.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62" y="6214705"/>
            <a:ext cx="596741" cy="5967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0804" y="6314718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Potencial positivo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0804" y="6808827"/>
            <a:ext cx="6637734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IA e IoT pueden beneficiar sectores como salud y agroindustria si se usan éticamente.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517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Funnel Display</vt:lpstr>
      <vt:lpstr>Funnel Sans</vt:lpstr>
      <vt:lpstr>Funnel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Raul Andres Garay Torres - GIT de Apoyo Informatico</cp:lastModifiedBy>
  <cp:revision>4</cp:revision>
  <dcterms:created xsi:type="dcterms:W3CDTF">2025-05-30T02:11:23Z</dcterms:created>
  <dcterms:modified xsi:type="dcterms:W3CDTF">2025-05-31T18:39:36Z</dcterms:modified>
</cp:coreProperties>
</file>